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F89FD-B379-4B2F-8113-DD802899CD0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2BC4-7FCC-4430-9195-A1C1C65316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13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785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35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9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16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325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49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377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012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2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AA586-47AD-4D88-BF8F-4EFBAF6802ED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14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B59834-11E8-47F4-A0E7-C90D4396E84C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4299C7-3E74-4F3E-BDE8-C5223D7BC516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BA6850-F2EB-4B4B-85C1-F983DD452C52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C5C7332-F58E-40DB-9825-3CCBD0FA2ED0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0DC2A7-E881-4FFB-B3E1-C22C754C0DB7}" type="datetime1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420E4D1-2B11-4707-BA54-9E21F339B400}" type="datetime1">
              <a:rPr lang="nl-NL" smtClean="0"/>
              <a:t>29-8-2015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A50D61-0344-40C9-BCB8-C404FB74621C}" type="datetime1">
              <a:rPr lang="nl-NL" smtClean="0"/>
              <a:t>29-8-2015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4528B2-37FE-4872-A305-1AD92309C0AE}" type="datetime1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F35839-1A51-4B46-8736-DC3E1233E682}" type="datetime1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C692949-503A-42AB-81D5-F2F6B4A50545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457CE-1EF4-408C-8DF6-6DD73B3D51AE}" type="datetime1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R5VcupxkM" TargetMode="External"/><Relationship Id="rId2" Type="http://schemas.openxmlformats.org/officeDocument/2006/relationships/hyperlink" Target="https://www.youtube.com/watch?v=M_I-DACu-l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338958" y="1628800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Arial" pitchFamily="34" charset="0"/>
                <a:cs typeface="Arial" pitchFamily="34" charset="0"/>
              </a:rPr>
              <a:t>Basisboek Marketing</a:t>
            </a:r>
          </a:p>
          <a:p>
            <a:pPr algn="ctr"/>
            <a:endParaRPr lang="nl-NL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Hoofdstuk 2</a:t>
            </a:r>
          </a:p>
          <a:p>
            <a:pPr algn="ctr"/>
            <a:r>
              <a:rPr lang="nl-NL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economische kringloop</a:t>
            </a:r>
            <a:endParaRPr lang="nl-NL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Deflatie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800" dirty="0" smtClean="0"/>
              <a:t>Prijzen dalen, geld wordt meer waard</a:t>
            </a:r>
          </a:p>
          <a:p>
            <a:pPr marL="0" indent="0">
              <a:buNone/>
            </a:pPr>
            <a:r>
              <a:rPr lang="nl-NL" sz="2800" dirty="0" smtClean="0"/>
              <a:t>Slecht voor de economie, want bedrijven en gezinnen stellen bestedingen uit.</a:t>
            </a:r>
          </a:p>
          <a:p>
            <a:endParaRPr lang="nl-NL" sz="2800" dirty="0" smtClean="0"/>
          </a:p>
          <a:p>
            <a:pPr>
              <a:buNone/>
            </a:pPr>
            <a:r>
              <a:rPr lang="nl-NL" sz="2800" dirty="0" smtClean="0"/>
              <a:t>Mogelijke oorzaken:</a:t>
            </a:r>
          </a:p>
          <a:p>
            <a:r>
              <a:rPr lang="nl-NL" sz="2800" dirty="0" smtClean="0"/>
              <a:t>te weinig vraag aar goederen en diensten</a:t>
            </a:r>
          </a:p>
          <a:p>
            <a:r>
              <a:rPr lang="nl-NL" sz="2800" dirty="0" smtClean="0"/>
              <a:t>dalende bedrijfskosten</a:t>
            </a:r>
          </a:p>
          <a:p>
            <a:r>
              <a:rPr lang="nl-NL" sz="2800" dirty="0" smtClean="0"/>
              <a:t>stijging arbeidsproductiviteit</a:t>
            </a:r>
          </a:p>
        </p:txBody>
      </p:sp>
    </p:spTree>
    <p:extLst>
      <p:ext uri="{BB962C8B-B14F-4D97-AF65-F5344CB8AC3E}">
        <p14:creationId xmlns:p14="http://schemas.microsoft.com/office/powerpoint/2010/main" val="181716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Gevolgen hoge inflatie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sz="2800" dirty="0" smtClean="0"/>
              <a:t>Geld wordt snel minder waard</a:t>
            </a:r>
          </a:p>
          <a:p>
            <a:r>
              <a:rPr lang="nl-NL" sz="2800" dirty="0" smtClean="0"/>
              <a:t>Mensen sparen niet, geven zo snel mogelijk uit</a:t>
            </a:r>
          </a:p>
          <a:p>
            <a:r>
              <a:rPr lang="nl-NL" sz="2800" dirty="0" smtClean="0"/>
              <a:t>Beleggers zien rendement verdampen </a:t>
            </a:r>
            <a:r>
              <a:rPr lang="nl-NL" sz="2800" dirty="0" smtClean="0">
                <a:sym typeface="Wingdings" pitchFamily="2" charset="2"/>
              </a:rPr>
              <a:t> minder geld beschikbaar voor investeringen</a:t>
            </a:r>
          </a:p>
          <a:p>
            <a:r>
              <a:rPr lang="nl-NL" sz="2800" dirty="0" smtClean="0">
                <a:sym typeface="Wingdings" pitchFamily="2" charset="2"/>
              </a:rPr>
              <a:t>Export wordt duurder, dus minder inkomen</a:t>
            </a:r>
            <a:endParaRPr lang="nl-NL" sz="2800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51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Ondersteuning in filmpjes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Inflatie en deflatie</a:t>
            </a:r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>
                <a:hlinkClick r:id="rId3"/>
              </a:rPr>
              <a:t>Economische kringloop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218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Productiefactoren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400" dirty="0" smtClean="0"/>
              <a:t>Arbeid</a:t>
            </a:r>
          </a:p>
          <a:p>
            <a:pPr>
              <a:buNone/>
            </a:pPr>
            <a:r>
              <a:rPr lang="nl-NL" sz="2400" dirty="0" smtClean="0"/>
              <a:t>		moeite die mensen doen om te produceren</a:t>
            </a:r>
          </a:p>
          <a:p>
            <a:r>
              <a:rPr lang="nl-NL" sz="2400" dirty="0" smtClean="0"/>
              <a:t>Natuur</a:t>
            </a:r>
          </a:p>
          <a:p>
            <a:pPr>
              <a:buNone/>
            </a:pPr>
            <a:r>
              <a:rPr lang="nl-NL" sz="2400" dirty="0" smtClean="0"/>
              <a:t>		grond, grondstoffen, leefomgeving</a:t>
            </a:r>
          </a:p>
          <a:p>
            <a:r>
              <a:rPr lang="nl-NL" sz="2400" dirty="0" smtClean="0"/>
              <a:t>Kapitaal</a:t>
            </a:r>
          </a:p>
          <a:p>
            <a:pPr marL="895350" indent="0">
              <a:buNone/>
            </a:pPr>
            <a:r>
              <a:rPr lang="nl-NL" sz="2400" dirty="0" smtClean="0"/>
              <a:t>hulpmiddelen waarmee bedrijven slimmer en sneller kunnen produceren</a:t>
            </a:r>
          </a:p>
          <a:p>
            <a:r>
              <a:rPr lang="nl-NL" sz="2400" dirty="0" smtClean="0"/>
              <a:t>Ondernemerschap</a:t>
            </a:r>
          </a:p>
          <a:p>
            <a:pPr marL="895350" indent="0">
              <a:buNone/>
            </a:pPr>
            <a:r>
              <a:rPr lang="nl-NL" sz="2400" dirty="0" smtClean="0"/>
              <a:t>	inzet en kennis waarmee de andere drie 	productiefactoren aan het werk worden gezet</a:t>
            </a:r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57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Gezinnen kopen goederen en diensten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sz="2400" dirty="0" smtClean="0"/>
              <a:t>geld (ruilmiddel) ruilen voor middelen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02" y="1916832"/>
            <a:ext cx="744331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764704"/>
            <a:ext cx="7129082" cy="53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9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Gezinnen verdienen geld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 algn="ctr">
              <a:buNone/>
            </a:pPr>
            <a:r>
              <a:rPr lang="nl-NL" sz="2400" dirty="0" smtClean="0"/>
              <a:t>Productiefactoren (natuur, arbeid, kapitaal en ondernemerschap) ruilen voor inkomen</a:t>
            </a:r>
            <a:endParaRPr lang="nl-NL" sz="24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71" y="2204864"/>
            <a:ext cx="7320747" cy="287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Economische kringloop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pPr algn="ctr">
              <a:buNone/>
            </a:pPr>
            <a:r>
              <a:rPr lang="nl-NL" dirty="0" smtClean="0"/>
              <a:t>nationaal inkomen is gelijk aan nationaal product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25" y="1484784"/>
            <a:ext cx="6021203" cy="381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Economische kringloop</a:t>
            </a:r>
            <a:endParaRPr lang="nl-NL" dirty="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0494"/>
            <a:ext cx="8229600" cy="3905375"/>
          </a:xfrm>
        </p:spPr>
      </p:pic>
    </p:spTree>
    <p:extLst>
      <p:ext uri="{BB962C8B-B14F-4D97-AF65-F5344CB8AC3E}">
        <p14:creationId xmlns:p14="http://schemas.microsoft.com/office/powerpoint/2010/main" val="7775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Inflatie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sz="2400" dirty="0" smtClean="0"/>
              <a:t>Inflatie: prijzen stijgen </a:t>
            </a:r>
            <a:r>
              <a:rPr lang="nl-NL" sz="2400" dirty="0" smtClean="0">
                <a:sym typeface="Wingdings" pitchFamily="2" charset="2"/>
              </a:rPr>
              <a:t> </a:t>
            </a:r>
            <a:r>
              <a:rPr lang="nl-NL" sz="2400" dirty="0" smtClean="0"/>
              <a:t>geldontwaarding</a:t>
            </a:r>
          </a:p>
          <a:p>
            <a:endParaRPr lang="nl-NL" sz="2400" dirty="0" smtClean="0"/>
          </a:p>
          <a:p>
            <a:pPr>
              <a:buNone/>
            </a:pPr>
            <a:r>
              <a:rPr lang="nl-NL" sz="2400" dirty="0" smtClean="0"/>
              <a:t>Vier mogelijke oorzaken</a:t>
            </a:r>
          </a:p>
          <a:p>
            <a:r>
              <a:rPr lang="nl-NL" sz="2400" dirty="0" smtClean="0"/>
              <a:t>bestedingsinflatie</a:t>
            </a:r>
          </a:p>
          <a:p>
            <a:r>
              <a:rPr lang="nl-NL" sz="2400" dirty="0" smtClean="0"/>
              <a:t>kosteninflatie</a:t>
            </a:r>
          </a:p>
          <a:p>
            <a:r>
              <a:rPr lang="nl-NL" sz="2400" dirty="0" smtClean="0"/>
              <a:t>geïmporteerde inflatie</a:t>
            </a:r>
          </a:p>
          <a:p>
            <a:r>
              <a:rPr lang="nl-NL" sz="2400" dirty="0" smtClean="0"/>
              <a:t>monetaire inflatie (teveel geld in omloop)</a:t>
            </a:r>
          </a:p>
          <a:p>
            <a:endParaRPr lang="nl-NL" sz="2400" dirty="0" smtClean="0"/>
          </a:p>
          <a:p>
            <a:r>
              <a:rPr lang="nl-NL" sz="2400" dirty="0" smtClean="0"/>
              <a:t>matige inflatie (rond 2%) goed voor de economie</a:t>
            </a:r>
          </a:p>
          <a:p>
            <a:r>
              <a:rPr lang="nl-NL" sz="2400" dirty="0" smtClean="0"/>
              <a:t>hoge inflatie is schadelijk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600200"/>
            <a:ext cx="2381251" cy="136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6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4" y="1916832"/>
            <a:ext cx="7897972" cy="3024336"/>
          </a:xfrm>
          <a:prstGeom prst="rect">
            <a:avLst/>
          </a:prstGeom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Bestedingsinflatie</a:t>
            </a:r>
            <a:endParaRPr lang="nl-NL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sz="2400" dirty="0" smtClean="0"/>
              <a:t>klanten bieden als het ware tegen elkaar op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084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171</Words>
  <Application>Microsoft Office PowerPoint</Application>
  <PresentationFormat>Diavoorstelling (4:3)</PresentationFormat>
  <Paragraphs>105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Kantoorthema</vt:lpstr>
      <vt:lpstr>PowerPoint-presentatie</vt:lpstr>
      <vt:lpstr>Productiefactoren</vt:lpstr>
      <vt:lpstr> Gezinnen kopen goederen en diensten</vt:lpstr>
      <vt:lpstr>PowerPoint-presentatie</vt:lpstr>
      <vt:lpstr> Gezinnen verdienen geld</vt:lpstr>
      <vt:lpstr>Economische kringloop</vt:lpstr>
      <vt:lpstr>Economische kringloop</vt:lpstr>
      <vt:lpstr>Inflatie</vt:lpstr>
      <vt:lpstr>Bestedingsinflatie</vt:lpstr>
      <vt:lpstr>Deflatie</vt:lpstr>
      <vt:lpstr>Gevolgen hoge inflatie</vt:lpstr>
      <vt:lpstr>Ondersteuning in filmpjes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Robbert Groenendaal</cp:lastModifiedBy>
  <cp:revision>9</cp:revision>
  <dcterms:created xsi:type="dcterms:W3CDTF">2013-11-15T15:05:42Z</dcterms:created>
  <dcterms:modified xsi:type="dcterms:W3CDTF">2015-08-29T20:03:46Z</dcterms:modified>
</cp:coreProperties>
</file>